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86" r:id="rId5"/>
    <p:sldId id="260" r:id="rId6"/>
    <p:sldId id="259" r:id="rId7"/>
    <p:sldId id="262" r:id="rId8"/>
    <p:sldId id="274" r:id="rId9"/>
    <p:sldId id="275" r:id="rId10"/>
    <p:sldId id="276" r:id="rId11"/>
    <p:sldId id="265" r:id="rId12"/>
    <p:sldId id="264" r:id="rId13"/>
    <p:sldId id="277" r:id="rId14"/>
    <p:sldId id="278" r:id="rId15"/>
    <p:sldId id="279" r:id="rId16"/>
    <p:sldId id="266" r:id="rId17"/>
    <p:sldId id="267" r:id="rId18"/>
    <p:sldId id="268" r:id="rId19"/>
    <p:sldId id="269" r:id="rId20"/>
    <p:sldId id="270" r:id="rId21"/>
    <p:sldId id="281" r:id="rId22"/>
    <p:sldId id="271" r:id="rId23"/>
    <p:sldId id="280" r:id="rId24"/>
    <p:sldId id="272" r:id="rId25"/>
    <p:sldId id="273" r:id="rId26"/>
    <p:sldId id="282" r:id="rId27"/>
    <p:sldId id="284" r:id="rId28"/>
    <p:sldId id="28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B2891D-CD26-400D-830C-65B723F0CCD9}">
          <p14:sldIdLst>
            <p14:sldId id="257"/>
            <p14:sldId id="258"/>
            <p14:sldId id="261"/>
            <p14:sldId id="286"/>
            <p14:sldId id="260"/>
            <p14:sldId id="259"/>
            <p14:sldId id="262"/>
            <p14:sldId id="274"/>
            <p14:sldId id="275"/>
            <p14:sldId id="276"/>
            <p14:sldId id="265"/>
            <p14:sldId id="264"/>
          </p14:sldIdLst>
        </p14:section>
        <p14:section name="Untitled Section" id="{1AC2CE7A-32F4-4758-86A6-91170A1B7327}">
          <p14:sldIdLst>
            <p14:sldId id="277"/>
            <p14:sldId id="278"/>
            <p14:sldId id="279"/>
            <p14:sldId id="266"/>
            <p14:sldId id="267"/>
            <p14:sldId id="268"/>
            <p14:sldId id="269"/>
            <p14:sldId id="270"/>
            <p14:sldId id="281"/>
            <p14:sldId id="271"/>
            <p14:sldId id="280"/>
            <p14:sldId id="272"/>
            <p14:sldId id="273"/>
            <p14:sldId id="282"/>
            <p14:sldId id="284"/>
            <p14:sldId id="28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7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1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2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1C6EF-FAB3-4C9B-A4F0-BADEEB6F3979}" type="datetimeFigureOut">
              <a:rPr lang="en-US" smtClean="0"/>
              <a:t>12/17/2016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7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1584" y="1196753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 Patterns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91545" y="3789041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/>
              <a:t>Ivan.zvorskyi@softengi.com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Scripting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" y="1557650"/>
            <a:ext cx="11116992" cy="1431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" y="3693135"/>
            <a:ext cx="8903677" cy="30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Long-Running Scripts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2972"/>
          <a:stretch/>
        </p:blipFill>
        <p:spPr>
          <a:xfrm>
            <a:off x="609599" y="2074984"/>
            <a:ext cx="9576535" cy="286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0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Long-Running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 err="1" smtClean="0"/>
              <a:t>setTimeout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•Web Workers</a:t>
            </a:r>
            <a:endParaRPr lang="en-US" dirty="0"/>
          </a:p>
        </p:txBody>
      </p:sp>
      <p:pic>
        <p:nvPicPr>
          <p:cNvPr id="6147" name="Picture 3" descr="IMG_11102016_1550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200" y="2012286"/>
            <a:ext cx="7103600" cy="397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7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Long-Running </a:t>
            </a:r>
            <a:r>
              <a:rPr lang="en-US" dirty="0" smtClean="0"/>
              <a:t>Scripts: </a:t>
            </a:r>
            <a:r>
              <a:rPr lang="en-US" dirty="0" err="1" smtClean="0"/>
              <a:t>setTimeout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34" y="1426918"/>
            <a:ext cx="7647112" cy="53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Long-Running </a:t>
            </a:r>
            <a:r>
              <a:rPr lang="en-US" dirty="0" smtClean="0"/>
              <a:t>Scripts: </a:t>
            </a:r>
            <a:r>
              <a:rPr lang="en-US" dirty="0"/>
              <a:t>Web Workers</a:t>
            </a:r>
          </a:p>
        </p:txBody>
      </p:sp>
      <p:pic>
        <p:nvPicPr>
          <p:cNvPr id="4" name="Picture 2" descr="Image result for Web Work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 b="6327"/>
          <a:stretch/>
        </p:blipFill>
        <p:spPr bwMode="auto">
          <a:xfrm>
            <a:off x="838200" y="1504077"/>
            <a:ext cx="10476438" cy="51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Long-Running Scripts; Web Workers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30" y="4601688"/>
            <a:ext cx="9602860" cy="22563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6208" y="1333000"/>
            <a:ext cx="10807510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1. </a:t>
            </a:r>
            <a:r>
              <a:rPr lang="ru-RU" altLang="en-US" sz="2800" dirty="0" smtClean="0"/>
              <a:t>Помещаем тело </a:t>
            </a:r>
            <a:r>
              <a:rPr lang="en-US" altLang="en-US" sz="2800" dirty="0" err="1"/>
              <a:t>dosomeStuff</a:t>
            </a:r>
            <a:r>
              <a:rPr lang="en-US" altLang="en-US" sz="2800" dirty="0"/>
              <a:t>()</a:t>
            </a:r>
            <a:r>
              <a:rPr lang="ru-RU" altLang="en-US" sz="2800" dirty="0" smtClean="0"/>
              <a:t> в отдельный файл </a:t>
            </a:r>
            <a:r>
              <a:rPr lang="en-US" altLang="en-US" sz="2800" dirty="0"/>
              <a:t>my_web_worker.js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164646"/>
            <a:ext cx="8404801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ru-RU" altLang="en-US" sz="2800" dirty="0"/>
              <a:t>2</a:t>
            </a:r>
            <a:r>
              <a:rPr lang="en-US" altLang="en-US" sz="2800" dirty="0" smtClean="0"/>
              <a:t>. </a:t>
            </a:r>
            <a:r>
              <a:rPr lang="ru-RU" altLang="en-US" sz="2800" dirty="0" smtClean="0"/>
              <a:t>Создаем </a:t>
            </a:r>
            <a:r>
              <a:rPr lang="en-US" altLang="en-US" sz="2800" dirty="0" smtClean="0"/>
              <a:t>web worker </a:t>
            </a:r>
            <a:r>
              <a:rPr lang="ru-RU" altLang="en-US" sz="2800" dirty="0" smtClean="0"/>
              <a:t>и подписываемся на меседжы</a:t>
            </a:r>
            <a:endParaRPr lang="en-US" alt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0" y="1764787"/>
            <a:ext cx="7361730" cy="23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4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ru-RU" dirty="0" smtClean="0"/>
              <a:t>Правил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Don’t touch the DOM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Cache DOM references in local </a:t>
            </a:r>
            <a:r>
              <a:rPr lang="en-US" altLang="en-US" dirty="0" err="1">
                <a:solidFill>
                  <a:schemeClr val="accent2"/>
                </a:solidFill>
                <a:latin typeface="Monaco" charset="0"/>
              </a:rPr>
              <a:t>var</a:t>
            </a:r>
            <a:r>
              <a:rPr lang="en-US" altLang="en-US" dirty="0" err="1"/>
              <a:t>s</a:t>
            </a:r>
            <a:endParaRPr lang="en-US" altLang="en-US" dirty="0"/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Use selectors API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Cache the </a:t>
            </a:r>
            <a:r>
              <a:rPr lang="en-US" altLang="en-US" dirty="0">
                <a:solidFill>
                  <a:srgbClr val="3333CC"/>
                </a:solidFill>
                <a:latin typeface="Monaco" charset="0"/>
              </a:rPr>
              <a:t>length</a:t>
            </a:r>
            <a:r>
              <a:rPr lang="en-US" altLang="en-US" dirty="0"/>
              <a:t> when looping collections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Update the DOM offline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Batch style changes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Don’t ask for layout info excessively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Minimize reflow areas</a:t>
            </a:r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Use event </a:t>
            </a:r>
            <a:r>
              <a:rPr lang="en-US" altLang="en-US" dirty="0" smtClean="0"/>
              <a:t>delegation</a:t>
            </a:r>
            <a:endParaRPr lang="en-US" altLang="en-US" dirty="0"/>
          </a:p>
          <a:p>
            <a:pPr marL="514350" indent="-514350">
              <a:lnSpc>
                <a:spcPct val="80000"/>
              </a:lnSpc>
              <a:buFont typeface="Times New Roman" panose="02020603050405020304" pitchFamily="18" charset="0"/>
              <a:buAutoNum type="arabicPeriod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Don’t touch the 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Паттерн</a:t>
            </a:r>
            <a:r>
              <a:rPr lang="ru-RU" dirty="0"/>
              <a:t>ы </a:t>
            </a:r>
            <a:r>
              <a:rPr lang="uk-UA" dirty="0"/>
              <a:t>для переиспользования </a:t>
            </a:r>
            <a:r>
              <a:rPr lang="uk-UA" dirty="0" smtClean="0"/>
              <a:t>кода</a:t>
            </a:r>
            <a:br>
              <a:rPr lang="uk-UA" dirty="0" smtClean="0"/>
            </a:br>
            <a:r>
              <a:rPr lang="uk-UA" dirty="0" smtClean="0"/>
              <a:t>лекция</a:t>
            </a:r>
            <a:r>
              <a:rPr lang="en-US" dirty="0" smtClean="0"/>
              <a:t> JavaScript: 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54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Наследование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64"/>
          <a:stretch/>
        </p:blipFill>
        <p:spPr>
          <a:xfrm>
            <a:off x="5111664" y="2015025"/>
            <a:ext cx="6242136" cy="293663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5257800"/>
            <a:ext cx="3957735" cy="1329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Полиморфизм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(Borrowing methods 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783"/>
          <a:stretch/>
        </p:blipFill>
        <p:spPr>
          <a:xfrm>
            <a:off x="5111664" y="5164507"/>
            <a:ext cx="3891659" cy="16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dirty="0"/>
              <a:t>Структурные шаблоны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1561856"/>
            <a:ext cx="1746738" cy="5658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Singleton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978877" y="2017793"/>
            <a:ext cx="645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Создание обьекта, который </a:t>
            </a:r>
            <a:r>
              <a:rPr lang="ru-RU" dirty="0"/>
              <a:t>есть в системе в одном экземпляре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23" y="2646512"/>
            <a:ext cx="7666353" cy="358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7458"/>
            <a:ext cx="10515600" cy="1325563"/>
          </a:xfrm>
        </p:spPr>
        <p:txBody>
          <a:bodyPr/>
          <a:lstStyle/>
          <a:p>
            <a:r>
              <a:rPr lang="en-US" dirty="0"/>
              <a:t>Singleton (classical)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 my1 = new Single();</a:t>
            </a:r>
          </a:p>
          <a:p>
            <a:pPr marL="0" indent="0">
              <a:buNone/>
            </a:pPr>
            <a:r>
              <a:rPr lang="en-US" dirty="0" err="1"/>
              <a:t>var</a:t>
            </a:r>
            <a:r>
              <a:rPr lang="en-US" dirty="0"/>
              <a:t> my2 = new Single();</a:t>
            </a:r>
          </a:p>
          <a:p>
            <a:pPr marL="0" indent="0">
              <a:buNone/>
            </a:pPr>
            <a:r>
              <a:rPr lang="en-US" dirty="0"/>
              <a:t>&gt;&gt;&gt; my1 === my2</a:t>
            </a:r>
          </a:p>
          <a:p>
            <a:pPr marL="0" indent="0">
              <a:buNone/>
            </a:pPr>
            <a:r>
              <a:rPr lang="en-US" dirty="0"/>
              <a:t>true </a:t>
            </a:r>
          </a:p>
        </p:txBody>
      </p:sp>
    </p:spTree>
    <p:extLst>
      <p:ext uri="{BB962C8B-B14F-4D97-AF65-F5344CB8AC3E}">
        <p14:creationId xmlns:p14="http://schemas.microsoft.com/office/powerpoint/2010/main" val="31529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</a:t>
            </a:r>
            <a:r>
              <a:rPr lang="uk-UA" dirty="0" smtClean="0"/>
              <a:t>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Опеределение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DOM </a:t>
            </a:r>
            <a:r>
              <a:rPr lang="en-US" dirty="0"/>
              <a:t>and Browser </a:t>
            </a:r>
            <a:r>
              <a:rPr lang="en-US" dirty="0" smtClean="0"/>
              <a:t>Patterns</a:t>
            </a:r>
            <a:endParaRPr lang="uk-UA" dirty="0" smtClean="0"/>
          </a:p>
          <a:p>
            <a:pPr marL="457200" lvl="1" indent="0">
              <a:buNone/>
            </a:pPr>
            <a:r>
              <a:rPr lang="en-US" dirty="0"/>
              <a:t>Separation of </a:t>
            </a:r>
            <a:r>
              <a:rPr lang="en-US" dirty="0" smtClean="0"/>
              <a:t>Concerns</a:t>
            </a:r>
            <a:endParaRPr lang="uk-UA" dirty="0" smtClean="0"/>
          </a:p>
          <a:p>
            <a:pPr marL="457200" lvl="1" indent="0">
              <a:buNone/>
            </a:pPr>
            <a:r>
              <a:rPr lang="en-US" dirty="0"/>
              <a:t>DOM </a:t>
            </a:r>
            <a:r>
              <a:rPr lang="en-US" dirty="0" smtClean="0"/>
              <a:t>Scripting</a:t>
            </a:r>
            <a:endParaRPr lang="uk-UA" dirty="0" smtClean="0"/>
          </a:p>
          <a:p>
            <a:pPr marL="457200" lvl="1" indent="0">
              <a:buNone/>
            </a:pPr>
            <a:r>
              <a:rPr lang="en-US" dirty="0" smtClean="0"/>
              <a:t>Long-Running Scripts</a:t>
            </a:r>
            <a:r>
              <a:rPr lang="uk-UA" dirty="0" smtClean="0"/>
              <a:t>	</a:t>
            </a:r>
          </a:p>
          <a:p>
            <a:pPr marL="0" indent="0">
              <a:buNone/>
            </a:pPr>
            <a:r>
              <a:rPr lang="uk-UA" dirty="0" smtClean="0"/>
              <a:t>Паттерн</a:t>
            </a:r>
            <a:r>
              <a:rPr lang="ru-RU" dirty="0" smtClean="0"/>
              <a:t>ы </a:t>
            </a:r>
            <a:r>
              <a:rPr lang="uk-UA" dirty="0" smtClean="0"/>
              <a:t>для переиспользования кода</a:t>
            </a:r>
            <a:endParaRPr lang="en-US" dirty="0" smtClean="0"/>
          </a:p>
          <a:p>
            <a:pPr marL="457200" lvl="1" indent="0">
              <a:buNone/>
            </a:pPr>
            <a:r>
              <a:rPr lang="ru-RU" dirty="0" smtClean="0"/>
              <a:t>Наследование</a:t>
            </a:r>
          </a:p>
          <a:p>
            <a:pPr marL="457200" lvl="1" indent="0">
              <a:buNone/>
            </a:pPr>
            <a:r>
              <a:rPr lang="ru-RU" dirty="0" smtClean="0"/>
              <a:t>Полиморфизм</a:t>
            </a:r>
            <a:endParaRPr lang="en-US" dirty="0" smtClean="0"/>
          </a:p>
          <a:p>
            <a:pPr marL="0" indent="0">
              <a:buNone/>
            </a:pPr>
            <a:r>
              <a:rPr lang="ru-RU" dirty="0"/>
              <a:t>Структурные шаблоны</a:t>
            </a:r>
          </a:p>
          <a:p>
            <a:pPr marL="457200" lvl="1" indent="0">
              <a:buNone/>
            </a:pPr>
            <a:r>
              <a:rPr lang="en-US" dirty="0" smtClean="0"/>
              <a:t>Singleton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Factory</a:t>
            </a:r>
          </a:p>
          <a:p>
            <a:pPr marL="457200" lvl="1" indent="0">
              <a:buNone/>
            </a:pPr>
            <a:r>
              <a:rPr lang="en-US" dirty="0"/>
              <a:t>Mediator</a:t>
            </a:r>
          </a:p>
          <a:p>
            <a:pPr marL="457200" lvl="1" indent="0">
              <a:buNone/>
            </a:pPr>
            <a:r>
              <a:rPr lang="en-US" dirty="0"/>
              <a:t>Observer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78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(classical)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94308" cy="37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forever single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8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63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64" y="53530"/>
            <a:ext cx="10515600" cy="1325563"/>
          </a:xfrm>
        </p:spPr>
        <p:txBody>
          <a:bodyPr/>
          <a:lstStyle/>
          <a:p>
            <a:r>
              <a:rPr lang="en-US" dirty="0"/>
              <a:t>Factory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64" y="1235336"/>
            <a:ext cx="10515600" cy="6563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Паттерн позволяет создавать обьекты конкретного типа в </a:t>
            </a:r>
            <a:r>
              <a:rPr lang="en-US" dirty="0" smtClean="0"/>
              <a:t>run time</a:t>
            </a:r>
            <a:r>
              <a:rPr lang="ru-RU" dirty="0" smtClean="0"/>
              <a:t> базируясь</a:t>
            </a:r>
            <a:r>
              <a:rPr lang="en-US" dirty="0" smtClean="0"/>
              <a:t> </a:t>
            </a:r>
            <a:r>
              <a:rPr lang="ru-RU" dirty="0" smtClean="0"/>
              <a:t>навходном параметре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31" y="1891654"/>
            <a:ext cx="5480665" cy="479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3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64" y="53530"/>
            <a:ext cx="10515600" cy="1325563"/>
          </a:xfrm>
        </p:spPr>
        <p:txBody>
          <a:bodyPr/>
          <a:lstStyle/>
          <a:p>
            <a:r>
              <a:rPr lang="en-US" dirty="0"/>
              <a:t>Factory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85" y="1005869"/>
            <a:ext cx="7735341" cy="585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43319"/>
            <a:ext cx="10515600" cy="1325563"/>
          </a:xfrm>
        </p:spPr>
        <p:txBody>
          <a:bodyPr/>
          <a:lstStyle/>
          <a:p>
            <a:r>
              <a:rPr lang="en-US" dirty="0" smtClean="0"/>
              <a:t>Façade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3085"/>
            <a:ext cx="10515600" cy="90670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Обеспечение более удобный </a:t>
            </a:r>
            <a:r>
              <a:rPr lang="en-US" dirty="0" smtClean="0"/>
              <a:t>API</a:t>
            </a:r>
            <a:r>
              <a:rPr lang="ru-RU" dirty="0" smtClean="0"/>
              <a:t>, за счет оборачивание общих методов в новый</a:t>
            </a:r>
            <a:endParaRPr lang="en-US" dirty="0"/>
          </a:p>
        </p:txBody>
      </p:sp>
      <p:pic>
        <p:nvPicPr>
          <p:cNvPr id="9220" name="Picture 4" descr="Image result for façade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97" y="2129622"/>
            <a:ext cx="5510617" cy="473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339"/>
          <a:stretch/>
        </p:blipFill>
        <p:spPr>
          <a:xfrm>
            <a:off x="6189694" y="1709244"/>
            <a:ext cx="5968111" cy="51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Observer </a:t>
            </a:r>
            <a:endParaRPr lang="en-US" dirty="0"/>
          </a:p>
        </p:txBody>
      </p:sp>
      <p:pic>
        <p:nvPicPr>
          <p:cNvPr id="10244" name="Picture 4" descr="Image result for observer pattern java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51" y="1975350"/>
            <a:ext cx="5457452" cy="427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15695" y="1606018"/>
            <a:ext cx="384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Послабление связи между обьктами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8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25" y="871420"/>
            <a:ext cx="7334346" cy="577052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4976" y="210443"/>
            <a:ext cx="10515600" cy="9067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</a:t>
            </a:r>
            <a:r>
              <a:rPr lang="ru-RU" dirty="0" smtClean="0"/>
              <a:t>Создание </a:t>
            </a:r>
            <a:r>
              <a:rPr lang="en-US" dirty="0" smtClean="0"/>
              <a:t>publisher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4976" y="210443"/>
            <a:ext cx="10515600" cy="90670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2</a:t>
            </a:r>
            <a:r>
              <a:rPr lang="en-US" dirty="0" smtClean="0"/>
              <a:t>. </a:t>
            </a:r>
            <a:r>
              <a:rPr lang="ru-RU" dirty="0" smtClean="0"/>
              <a:t>Создание функции - подписчика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76" y="1651324"/>
            <a:ext cx="11463534" cy="25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64" y="1287624"/>
            <a:ext cx="9510971" cy="529978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2299" y="380919"/>
            <a:ext cx="10515600" cy="90670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3</a:t>
            </a:r>
            <a:r>
              <a:rPr lang="en-US" dirty="0" smtClean="0"/>
              <a:t>. </a:t>
            </a:r>
            <a:r>
              <a:rPr lang="ru-RU" dirty="0" smtClean="0"/>
              <a:t>Процесс подписки и розсылки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Observable pattern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97" y="1996752"/>
            <a:ext cx="9901703" cy="455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паттерны проектир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06" y="1362973"/>
            <a:ext cx="6119148" cy="443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5891" y="114959"/>
            <a:ext cx="10515600" cy="1248015"/>
          </a:xfrm>
        </p:spPr>
        <p:txBody>
          <a:bodyPr>
            <a:normAutofit/>
          </a:bodyPr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374" y="1831135"/>
            <a:ext cx="518872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Проверенные решения</a:t>
            </a:r>
            <a:r>
              <a:rPr lang="en-US" sz="2400" dirty="0" smtClean="0">
                <a:solidFill>
                  <a:srgbClr val="44444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/>
              <a:t>Стандартизация кода.</a:t>
            </a:r>
          </a:p>
          <a:p>
            <a:pPr marL="342900" indent="-342900"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/>
              <a:t>Общий программистский словарь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18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4160"/>
            <a:ext cx="10515600" cy="1325563"/>
          </a:xfrm>
        </p:spPr>
        <p:txBody>
          <a:bodyPr/>
          <a:lstStyle/>
          <a:p>
            <a:r>
              <a:rPr lang="en-US" dirty="0" smtClean="0"/>
              <a:t>Patterns(React)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4351338"/>
          </a:xfrm>
        </p:spPr>
        <p:txBody>
          <a:bodyPr>
            <a:noAutofit/>
          </a:bodyPr>
          <a:lstStyle/>
          <a:p>
            <a:r>
              <a:rPr lang="en-US" sz="1200" dirty="0"/>
              <a:t>Stateless function</a:t>
            </a:r>
          </a:p>
          <a:p>
            <a:r>
              <a:rPr lang="en-US" sz="1200" dirty="0"/>
              <a:t>JSX spread attributes</a:t>
            </a:r>
          </a:p>
          <a:p>
            <a:r>
              <a:rPr lang="en-US" sz="1200" dirty="0" err="1"/>
              <a:t>Destructuring</a:t>
            </a:r>
            <a:r>
              <a:rPr lang="en-US" sz="1200" dirty="0"/>
              <a:t> arguments</a:t>
            </a:r>
          </a:p>
          <a:p>
            <a:r>
              <a:rPr lang="en-US" sz="1200" dirty="0"/>
              <a:t>Conditional rendering</a:t>
            </a:r>
          </a:p>
          <a:p>
            <a:r>
              <a:rPr lang="en-US" sz="1200" dirty="0"/>
              <a:t>Children types</a:t>
            </a:r>
          </a:p>
          <a:p>
            <a:r>
              <a:rPr lang="en-US" sz="1200" dirty="0"/>
              <a:t>Array as children</a:t>
            </a:r>
          </a:p>
          <a:p>
            <a:r>
              <a:rPr lang="en-US" sz="1200" dirty="0"/>
              <a:t>Function as children</a:t>
            </a:r>
          </a:p>
          <a:p>
            <a:r>
              <a:rPr lang="en-US" sz="1200" dirty="0"/>
              <a:t>Render callback</a:t>
            </a:r>
          </a:p>
          <a:p>
            <a:r>
              <a:rPr lang="en-US" sz="1200" dirty="0"/>
              <a:t>Children pass-through</a:t>
            </a:r>
          </a:p>
          <a:p>
            <a:r>
              <a:rPr lang="en-US" sz="1200" dirty="0"/>
              <a:t>Proxy component</a:t>
            </a:r>
          </a:p>
          <a:p>
            <a:r>
              <a:rPr lang="en-US" sz="1200" dirty="0"/>
              <a:t>Style component</a:t>
            </a:r>
          </a:p>
          <a:p>
            <a:r>
              <a:rPr lang="en-US" sz="1200" dirty="0"/>
              <a:t>Event switch</a:t>
            </a:r>
          </a:p>
          <a:p>
            <a:r>
              <a:rPr lang="en-US" sz="1200" dirty="0"/>
              <a:t>Layout component</a:t>
            </a:r>
          </a:p>
          <a:p>
            <a:r>
              <a:rPr lang="en-US" sz="1200" dirty="0"/>
              <a:t>Container component</a:t>
            </a:r>
          </a:p>
          <a:p>
            <a:r>
              <a:rPr lang="en-US" sz="1200" dirty="0"/>
              <a:t>Higher-order component</a:t>
            </a:r>
          </a:p>
          <a:p>
            <a:r>
              <a:rPr lang="en-US" sz="1200" dirty="0"/>
              <a:t>State hoisting</a:t>
            </a:r>
          </a:p>
          <a:p>
            <a:r>
              <a:rPr lang="en-US" sz="1200" dirty="0"/>
              <a:t>Controlled input</a:t>
            </a:r>
          </a:p>
        </p:txBody>
      </p:sp>
    </p:spTree>
    <p:extLst>
      <p:ext uri="{BB962C8B-B14F-4D97-AF65-F5344CB8AC3E}">
        <p14:creationId xmlns:p14="http://schemas.microsoft.com/office/powerpoint/2010/main" val="133096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jenyay.net/blog/wp-content/uploads/2014/06/book_javascri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429" y="341520"/>
            <a:ext cx="4045488" cy="577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3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8015"/>
          </a:xfrm>
        </p:spPr>
        <p:txBody>
          <a:bodyPr>
            <a:normAutofit/>
          </a:bodyPr>
          <a:lstStyle/>
          <a:p>
            <a:r>
              <a:rPr lang="en-US" dirty="0"/>
              <a:t>Separation of </a:t>
            </a:r>
            <a:r>
              <a:rPr lang="en-US" dirty="0" smtClean="0"/>
              <a:t>Concerns</a:t>
            </a:r>
            <a:endParaRPr lang="en-US" dirty="0"/>
          </a:p>
        </p:txBody>
      </p:sp>
      <p:pic>
        <p:nvPicPr>
          <p:cNvPr id="1026" name="Picture 2" descr="Image result for separation of concerns javascript html c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81" y="1613140"/>
            <a:ext cx="4401044" cy="41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4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</a:t>
            </a:r>
            <a:r>
              <a:rPr lang="en-US" dirty="0" smtClean="0"/>
              <a:t>Scripting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0154"/>
            <a:ext cx="11116992" cy="2039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7035"/>
            <a:ext cx="11116992" cy="14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Scripting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" t="-947" r="-2198" b="12275"/>
          <a:stretch/>
        </p:blipFill>
        <p:spPr bwMode="auto">
          <a:xfrm>
            <a:off x="1301263" y="2004646"/>
            <a:ext cx="8170984" cy="328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4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</a:t>
            </a:r>
            <a:r>
              <a:rPr lang="en-US" dirty="0" smtClean="0"/>
              <a:t>Scripting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79599" cy="1684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42" y="3657600"/>
            <a:ext cx="9118357" cy="27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254</Words>
  <Application>Microsoft Office PowerPoint</Application>
  <PresentationFormat>Widescreen</PresentationFormat>
  <Paragraphs>88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Monaco</vt:lpstr>
      <vt:lpstr>Symbol</vt:lpstr>
      <vt:lpstr>Times New Roman</vt:lpstr>
      <vt:lpstr>Office Theme</vt:lpstr>
      <vt:lpstr>JavaSсript: Patterns</vt:lpstr>
      <vt:lpstr>Содержание</vt:lpstr>
      <vt:lpstr>Patterns</vt:lpstr>
      <vt:lpstr>Patterns(React)</vt:lpstr>
      <vt:lpstr>PowerPoint Presentation</vt:lpstr>
      <vt:lpstr>Separation of Concerns</vt:lpstr>
      <vt:lpstr>DOM Scripting</vt:lpstr>
      <vt:lpstr>DOM Scripting</vt:lpstr>
      <vt:lpstr>DOM Scripting</vt:lpstr>
      <vt:lpstr>DOM Scripting</vt:lpstr>
      <vt:lpstr>Long-Running Scripts</vt:lpstr>
      <vt:lpstr>Long-Running Scripts</vt:lpstr>
      <vt:lpstr>Long-Running Scripts: setTimeout()</vt:lpstr>
      <vt:lpstr>Long-Running Scripts: Web Workers</vt:lpstr>
      <vt:lpstr>Long-Running Scripts; Web Workers</vt:lpstr>
      <vt:lpstr>10 Правил</vt:lpstr>
      <vt:lpstr>Паттерны для переиспользования кода лекция JavaScript: OOP</vt:lpstr>
      <vt:lpstr>Структурные шаблоны</vt:lpstr>
      <vt:lpstr>Singleton (classical)</vt:lpstr>
      <vt:lpstr>Singleton (classical)</vt:lpstr>
      <vt:lpstr>PowerPoint Presentation</vt:lpstr>
      <vt:lpstr>Factory</vt:lpstr>
      <vt:lpstr>Factory</vt:lpstr>
      <vt:lpstr>Façade</vt:lpstr>
      <vt:lpstr>Observer </vt:lpstr>
      <vt:lpstr>PowerPoint Presentation</vt:lpstr>
      <vt:lpstr>PowerPoint Presentation</vt:lpstr>
      <vt:lpstr>PowerPoint Presentation</vt:lpstr>
      <vt:lpstr>JQUERY Observable pattern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OOP</dc:title>
  <dc:creator>Ivan Zvorskyi</dc:creator>
  <cp:lastModifiedBy>Ivan Zvorskyi</cp:lastModifiedBy>
  <cp:revision>38</cp:revision>
  <dcterms:created xsi:type="dcterms:W3CDTF">2016-12-09T09:08:07Z</dcterms:created>
  <dcterms:modified xsi:type="dcterms:W3CDTF">2016-12-17T11:35:41Z</dcterms:modified>
</cp:coreProperties>
</file>